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308" r:id="rId2"/>
    <p:sldId id="2228" r:id="rId3"/>
    <p:sldId id="2291" r:id="rId4"/>
    <p:sldId id="2310" r:id="rId5"/>
    <p:sldId id="2311" r:id="rId6"/>
    <p:sldId id="2313" r:id="rId7"/>
    <p:sldId id="2314" r:id="rId8"/>
    <p:sldId id="2315" r:id="rId9"/>
    <p:sldId id="2316" r:id="rId10"/>
    <p:sldId id="2317" r:id="rId11"/>
    <p:sldId id="2318" r:id="rId12"/>
    <p:sldId id="2273" r:id="rId13"/>
    <p:sldId id="2309" r:id="rId1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4" pos="14278" userDrawn="1">
          <p15:clr>
            <a:srgbClr val="A4A3A4"/>
          </p15:clr>
        </p15:guide>
        <p15:guide id="5" pos="1078" userDrawn="1">
          <p15:clr>
            <a:srgbClr val="A4A3A4"/>
          </p15:clr>
        </p15:guide>
        <p15:guide id="8" orient="horz" pos="504" userDrawn="1">
          <p15:clr>
            <a:srgbClr val="A4A3A4"/>
          </p15:clr>
        </p15:guide>
        <p15:guide id="11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484D"/>
    <a:srgbClr val="000000"/>
    <a:srgbClr val="817E9A"/>
    <a:srgbClr val="583F52"/>
    <a:srgbClr val="000E36"/>
    <a:srgbClr val="4AEDDE"/>
    <a:srgbClr val="3B1F4D"/>
    <a:srgbClr val="FDEA57"/>
    <a:srgbClr val="74FBC3"/>
    <a:srgbClr val="F6DC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6" autoAdjust="0"/>
    <p:restoredTop sz="93750" autoAdjust="0"/>
  </p:normalViewPr>
  <p:slideViewPr>
    <p:cSldViewPr snapToGrid="0" snapToObjects="1">
      <p:cViewPr varScale="1">
        <p:scale>
          <a:sx n="54" d="100"/>
          <a:sy n="54" d="100"/>
        </p:scale>
        <p:origin x="180" y="114"/>
      </p:cViewPr>
      <p:guideLst>
        <p:guide orient="horz" pos="8088"/>
        <p:guide pos="14278"/>
        <p:guide pos="1078"/>
        <p:guide orient="horz" pos="504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6/23/2021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9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0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81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821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337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26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79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21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8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668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0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78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57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059924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643409" y="3033132"/>
            <a:ext cx="5341019" cy="782815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2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54829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850459" y="12578576"/>
            <a:ext cx="8207297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19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1500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81500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42694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04111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2649882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81500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42694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04111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2649882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2649882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38"/>
          </p:nvPr>
        </p:nvSpPr>
        <p:spPr>
          <a:xfrm>
            <a:off x="65305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39"/>
          </p:nvPr>
        </p:nvSpPr>
        <p:spPr>
          <a:xfrm>
            <a:off x="65305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Source Sans Pro Light" charset="0"/>
            </a:endParaRPr>
          </a:p>
        </p:txBody>
      </p:sp>
      <p:sp>
        <p:nvSpPr>
          <p:cNvPr id="3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24386666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4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81" r:id="rId2"/>
    <p:sldLayoutId id="2147483982" r:id="rId3"/>
    <p:sldLayoutId id="2147484006" r:id="rId4"/>
    <p:sldLayoutId id="2147484119" r:id="rId5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13F4106-6E5E-4DFC-81C3-83AD3FB86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768" y="-1918"/>
            <a:ext cx="6011114" cy="685895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3090532-118C-4FE6-8E35-C419D7968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527302" y="-1918"/>
            <a:ext cx="6009433" cy="68570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7185F1-D253-4A13-97FB-2CEF11ED3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768" y="6857039"/>
            <a:ext cx="6011114" cy="685895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50431B-DB4B-4BCD-89C2-141ACBD2A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527302" y="6858961"/>
            <a:ext cx="6009433" cy="685703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91044D8-6CAA-4830-80F1-E7D64C584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91" y="5110381"/>
            <a:ext cx="10666667" cy="349523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22D5AAC-C16C-428B-B806-261A5FA1FDB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46" y="-10556"/>
            <a:ext cx="12676956" cy="137159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E397614-BB28-4904-8D52-7BD3839EB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5148" y="6836833"/>
            <a:ext cx="12676955" cy="708423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3D5917E-2D98-40A5-9848-FD603B9E6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863325" y="6834914"/>
            <a:ext cx="12673410" cy="708225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BB2FC8F-63ED-4645-AD6A-76ADB12B4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5148" y="-17274"/>
            <a:ext cx="12676955" cy="68589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CFE444B-9B9F-4FB3-B86E-808EFC02C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863325" y="-19193"/>
            <a:ext cx="12673410" cy="68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094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 advClick="0">
        <p15:prstTrans prst="curtains"/>
        <p:sndAc>
          <p:stSnd>
            <p:snd r:embed="rId3" name="applause.wav"/>
          </p:stSnd>
        </p:sndAc>
      </p:transition>
    </mc:Choice>
    <mc:Fallback>
      <p:transition spd="slow" advClick="0">
        <p:fade/>
        <p:sndAc>
          <p:stSnd>
            <p:snd r:embed="rId3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6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odah.ch/pub/media/brands/Doodah_400_Rand_.jpg">
            <a:extLst>
              <a:ext uri="{FF2B5EF4-FFF2-40B4-BE49-F238E27FC236}">
                <a16:creationId xmlns:a16="http://schemas.microsoft.com/office/drawing/2014/main" id="{85DB1567-52BB-4AE4-A5FF-9E6D1002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5A6AB-4210-45E3-9E19-5394194501A2}"/>
              </a:ext>
            </a:extLst>
          </p:cNvPr>
          <p:cNvSpPr txBox="1"/>
          <p:nvPr/>
        </p:nvSpPr>
        <p:spPr>
          <a:xfrm>
            <a:off x="10751399" y="11419369"/>
            <a:ext cx="287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Dekoration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569975-C641-4C84-8D09-19E856C6F2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908" y="2099841"/>
            <a:ext cx="11137340" cy="835300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435E4C-F6C9-480F-8337-E3D2E90E0E6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47461" y="3143966"/>
            <a:ext cx="8353006" cy="62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1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odah.ch/pub/media/brands/Doodah_400_Rand_.jpg">
            <a:extLst>
              <a:ext uri="{FF2B5EF4-FFF2-40B4-BE49-F238E27FC236}">
                <a16:creationId xmlns:a16="http://schemas.microsoft.com/office/drawing/2014/main" id="{85DB1567-52BB-4AE4-A5FF-9E6D1002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5A6AB-4210-45E3-9E19-5394194501A2}"/>
              </a:ext>
            </a:extLst>
          </p:cNvPr>
          <p:cNvSpPr txBox="1"/>
          <p:nvPr/>
        </p:nvSpPr>
        <p:spPr>
          <a:xfrm>
            <a:off x="11074077" y="11956896"/>
            <a:ext cx="222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Musik</a:t>
            </a:r>
          </a:p>
        </p:txBody>
      </p:sp>
      <p:pic>
        <p:nvPicPr>
          <p:cNvPr id="2" name="20210616_140738">
            <a:hlinkClick r:id="" action="ppaction://media"/>
            <a:extLst>
              <a:ext uri="{FF2B5EF4-FFF2-40B4-BE49-F238E27FC236}">
                <a16:creationId xmlns:a16="http://schemas.microsoft.com/office/drawing/2014/main" id="{3340CD29-C063-4D1C-9B02-0561A088E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4824" y="1435938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95455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8823172" y="6334383"/>
            <a:ext cx="6699719" cy="95801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7060"/>
              </a:lnSpc>
            </a:pPr>
            <a:r>
              <a:rPr lang="en-US" sz="5400" b="1" spc="1000" dirty="0" err="1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Listinggebühren</a:t>
            </a:r>
            <a:endParaRPr lang="en-US" sz="5400" b="1" spc="10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039904"/>
      </p:ext>
    </p:extLst>
  </p:cSld>
  <p:clrMapOvr>
    <a:masterClrMapping/>
  </p:clrMapOvr>
  <p:transition spd="slow">
    <p:wheel spokes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588CF58-902D-408C-8463-F493DCD681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>
            <a:off x="0" y="0"/>
            <a:ext cx="4487769" cy="755232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37D4BF7-6516-421E-8375-4BE8DA7670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 flipH="1">
            <a:off x="4487768" y="0"/>
            <a:ext cx="4487769" cy="7552328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5030450B-BE51-42E3-96AB-3096A96BA9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>
            <a:off x="-1" y="6163672"/>
            <a:ext cx="4487769" cy="7552328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DDCFE9E-5873-4A90-A7AA-7A6B691679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 flipH="1">
            <a:off x="4487767" y="6163672"/>
            <a:ext cx="4487769" cy="755232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4365C9F3-5D47-4E0B-8E85-95CB2530DE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>
            <a:off x="8975538" y="0"/>
            <a:ext cx="4487769" cy="7552328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3AB46DA8-016C-43C6-8487-25B4FBBB94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 flipH="1">
            <a:off x="13463306" y="0"/>
            <a:ext cx="4487769" cy="7552328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522EAF7-9C6E-4F19-A8E6-C6884640B8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>
            <a:off x="8975537" y="6163672"/>
            <a:ext cx="4487769" cy="7552328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AAFBC6A4-8AAA-462C-A990-CF7C46C46C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 flipH="1">
            <a:off x="13463305" y="6163672"/>
            <a:ext cx="4487769" cy="7552328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64D29A8E-7C09-4424-A6D3-3C8CE01CC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>
            <a:off x="17951076" y="0"/>
            <a:ext cx="4487769" cy="7552328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323327C1-661A-4210-A6EF-D08D6A6515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 flipH="1">
            <a:off x="22438844" y="0"/>
            <a:ext cx="4487769" cy="7552328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5D96D44D-A831-410E-9AE1-09222526C5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>
            <a:off x="17951075" y="6163672"/>
            <a:ext cx="4487769" cy="7552328"/>
          </a:xfrm>
          <a:prstGeom prst="rect">
            <a:avLst/>
          </a:prstGeom>
        </p:spPr>
      </p:pic>
      <p:pic>
        <p:nvPicPr>
          <p:cNvPr id="45" name="Grafik 44">
            <a:extLst>
              <a:ext uri="{FF2B5EF4-FFF2-40B4-BE49-F238E27FC236}">
                <a16:creationId xmlns:a16="http://schemas.microsoft.com/office/drawing/2014/main" id="{B59C2105-393D-478F-A0F0-461F1E20E0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1"/>
          <a:stretch/>
        </p:blipFill>
        <p:spPr>
          <a:xfrm flipH="1">
            <a:off x="22438843" y="6163672"/>
            <a:ext cx="4487769" cy="7552328"/>
          </a:xfrm>
          <a:prstGeom prst="rect">
            <a:avLst/>
          </a:prstGeom>
        </p:spPr>
      </p:pic>
      <p:pic>
        <p:nvPicPr>
          <p:cNvPr id="46" name="Picture 4" descr="https://doodah.ch/pub/media/brands/Doodah_400_Rand_.jpg">
            <a:extLst>
              <a:ext uri="{FF2B5EF4-FFF2-40B4-BE49-F238E27FC236}">
                <a16:creationId xmlns:a16="http://schemas.microsoft.com/office/drawing/2014/main" id="{48D777F9-4839-44CE-9805-27514A45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966" y="5808771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doodah.ch/pub/media/brands/Doodah_400_Rand_.jpg">
            <a:extLst>
              <a:ext uri="{FF2B5EF4-FFF2-40B4-BE49-F238E27FC236}">
                <a16:creationId xmlns:a16="http://schemas.microsoft.com/office/drawing/2014/main" id="{25AAD714-1AED-47CA-8229-A6E8EC8A4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409" y="5808771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doodah.ch/pub/media/brands/Doodah_400_Rand_.jpg">
            <a:extLst>
              <a:ext uri="{FF2B5EF4-FFF2-40B4-BE49-F238E27FC236}">
                <a16:creationId xmlns:a16="http://schemas.microsoft.com/office/drawing/2014/main" id="{5B0F7C32-AD53-4B0F-8CBE-6FC14323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5504" y="5808771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09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43200000">
                                      <p:cBhvr>
                                        <p:cTn id="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43200000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doodah.ch/pub/media/brands/Doodah_400_Rand_.jpg">
            <a:extLst>
              <a:ext uri="{FF2B5EF4-FFF2-40B4-BE49-F238E27FC236}">
                <a16:creationId xmlns:a16="http://schemas.microsoft.com/office/drawing/2014/main" id="{2816CAFD-2B27-43CA-814F-FCC107BEE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CD3262F-2E29-4DBC-ADB4-D15E70B247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173" y="1783011"/>
            <a:ext cx="13533304" cy="1014997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0E412087-644E-4F10-99B3-A8C92F5693F6}"/>
              </a:ext>
            </a:extLst>
          </p:cNvPr>
          <p:cNvSpPr txBox="1"/>
          <p:nvPr/>
        </p:nvSpPr>
        <p:spPr>
          <a:xfrm>
            <a:off x="10691134" y="12332738"/>
            <a:ext cx="6042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Kundenführung</a:t>
            </a:r>
          </a:p>
        </p:txBody>
      </p:sp>
    </p:spTree>
    <p:extLst>
      <p:ext uri="{BB962C8B-B14F-4D97-AF65-F5344CB8AC3E}">
        <p14:creationId xmlns:p14="http://schemas.microsoft.com/office/powerpoint/2010/main" val="680728483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D8293B1-53A5-4121-B9E9-38CDA47FF1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4" r="10953"/>
          <a:stretch/>
        </p:blipFill>
        <p:spPr>
          <a:xfrm>
            <a:off x="1876799" y="1667435"/>
            <a:ext cx="9574306" cy="9520518"/>
          </a:xfrm>
          <a:prstGeom prst="rect">
            <a:avLst/>
          </a:prstGeom>
        </p:spPr>
      </p:pic>
      <p:pic>
        <p:nvPicPr>
          <p:cNvPr id="4" name="Picture 4" descr="https://doodah.ch/pub/media/brands/Doodah_400_Rand_.jpg">
            <a:extLst>
              <a:ext uri="{FF2B5EF4-FFF2-40B4-BE49-F238E27FC236}">
                <a16:creationId xmlns:a16="http://schemas.microsoft.com/office/drawing/2014/main" id="{85DB1567-52BB-4AE4-A5FF-9E6D1002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06DB5EB3-4042-4C36-A3B4-9F7F50A35EAC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6" r="16766"/>
          <a:stretch>
            <a:fillRect/>
          </a:stretch>
        </p:blipFill>
        <p:spPr>
          <a:xfrm>
            <a:off x="12188825" y="1810870"/>
            <a:ext cx="9574306" cy="9377083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5A6AB-4210-45E3-9E19-5394194501A2}"/>
              </a:ext>
            </a:extLst>
          </p:cNvPr>
          <p:cNvSpPr txBox="1"/>
          <p:nvPr/>
        </p:nvSpPr>
        <p:spPr>
          <a:xfrm>
            <a:off x="8525155" y="11725399"/>
            <a:ext cx="732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Produktplatzierung &amp; Layout</a:t>
            </a:r>
          </a:p>
        </p:txBody>
      </p:sp>
    </p:spTree>
    <p:extLst>
      <p:ext uri="{BB962C8B-B14F-4D97-AF65-F5344CB8AC3E}">
        <p14:creationId xmlns:p14="http://schemas.microsoft.com/office/powerpoint/2010/main" val="83633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odah.ch/pub/media/brands/Doodah_400_Rand_.jpg">
            <a:extLst>
              <a:ext uri="{FF2B5EF4-FFF2-40B4-BE49-F238E27FC236}">
                <a16:creationId xmlns:a16="http://schemas.microsoft.com/office/drawing/2014/main" id="{85DB1567-52BB-4AE4-A5FF-9E6D1002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5A6AB-4210-45E3-9E19-5394194501A2}"/>
              </a:ext>
            </a:extLst>
          </p:cNvPr>
          <p:cNvSpPr txBox="1"/>
          <p:nvPr/>
        </p:nvSpPr>
        <p:spPr>
          <a:xfrm>
            <a:off x="10158179" y="11622118"/>
            <a:ext cx="406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Geschäftsstruktur</a:t>
            </a:r>
          </a:p>
        </p:txBody>
      </p:sp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0002689B-FB23-4DDC-B692-1B57524B619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6" r="16766"/>
          <a:stretch>
            <a:fillRect/>
          </a:stretch>
        </p:blipFill>
        <p:spPr>
          <a:xfrm>
            <a:off x="2829672" y="1500903"/>
            <a:ext cx="8489126" cy="9579473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D6DA15F-802F-49B7-8399-F5332EB60D3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237937" y="2698337"/>
            <a:ext cx="9579473" cy="718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62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odah.ch/pub/media/brands/Doodah_400_Rand_.jpg">
            <a:extLst>
              <a:ext uri="{FF2B5EF4-FFF2-40B4-BE49-F238E27FC236}">
                <a16:creationId xmlns:a16="http://schemas.microsoft.com/office/drawing/2014/main" id="{85DB1567-52BB-4AE4-A5FF-9E6D1002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5A6AB-4210-45E3-9E19-5394194501A2}"/>
              </a:ext>
            </a:extLst>
          </p:cNvPr>
          <p:cNvSpPr txBox="1"/>
          <p:nvPr/>
        </p:nvSpPr>
        <p:spPr>
          <a:xfrm>
            <a:off x="9753456" y="11622118"/>
            <a:ext cx="4794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Sonderplatzierungen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CB1D4339-C44C-448F-BE9E-657C09196146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6" r="16766"/>
          <a:stretch>
            <a:fillRect/>
          </a:stretch>
        </p:blipFill>
        <p:spPr>
          <a:xfrm>
            <a:off x="12497706" y="1447551"/>
            <a:ext cx="8309772" cy="9377083"/>
          </a:xfrm>
        </p:spPr>
      </p:pic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E98CF82-AE47-4E13-92DA-750DECA2A4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6" r="16766"/>
          <a:stretch>
            <a:fillRect/>
          </a:stretch>
        </p:blipFill>
        <p:spPr>
          <a:xfrm>
            <a:off x="2060569" y="1447551"/>
            <a:ext cx="9574306" cy="93770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36238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odah.ch/pub/media/brands/Doodah_400_Rand_.jpg">
            <a:extLst>
              <a:ext uri="{FF2B5EF4-FFF2-40B4-BE49-F238E27FC236}">
                <a16:creationId xmlns:a16="http://schemas.microsoft.com/office/drawing/2014/main" id="{85DB1567-52BB-4AE4-A5FF-9E6D1002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5A6AB-4210-45E3-9E19-5394194501A2}"/>
              </a:ext>
            </a:extLst>
          </p:cNvPr>
          <p:cNvSpPr txBox="1"/>
          <p:nvPr/>
        </p:nvSpPr>
        <p:spPr>
          <a:xfrm>
            <a:off x="10124183" y="11096204"/>
            <a:ext cx="4061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Sortiment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ADF8EC2-A07F-4439-AFD0-E3F575003E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6" y="2619795"/>
            <a:ext cx="10599457" cy="794959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962799C-7CDF-4CF6-B2C8-930081AECD7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048" y="2619796"/>
            <a:ext cx="10599457" cy="794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71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>
        <p14:vortex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odah.ch/pub/media/brands/Doodah_400_Rand_.jpg">
            <a:extLst>
              <a:ext uri="{FF2B5EF4-FFF2-40B4-BE49-F238E27FC236}">
                <a16:creationId xmlns:a16="http://schemas.microsoft.com/office/drawing/2014/main" id="{85DB1567-52BB-4AE4-A5FF-9E6D1002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5A6AB-4210-45E3-9E19-5394194501A2}"/>
              </a:ext>
            </a:extLst>
          </p:cNvPr>
          <p:cNvSpPr txBox="1"/>
          <p:nvPr/>
        </p:nvSpPr>
        <p:spPr>
          <a:xfrm>
            <a:off x="10124182" y="11742535"/>
            <a:ext cx="457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Auftritt Mitarbeiter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C29BD1E-7F3E-46A1-B147-5825907937C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28908" y="1891350"/>
            <a:ext cx="10519833" cy="788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6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odah.ch/pub/media/brands/Doodah_400_Rand_.jpg">
            <a:extLst>
              <a:ext uri="{FF2B5EF4-FFF2-40B4-BE49-F238E27FC236}">
                <a16:creationId xmlns:a16="http://schemas.microsoft.com/office/drawing/2014/main" id="{85DB1567-52BB-4AE4-A5FF-9E6D1002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5A6AB-4210-45E3-9E19-5394194501A2}"/>
              </a:ext>
            </a:extLst>
          </p:cNvPr>
          <p:cNvSpPr txBox="1"/>
          <p:nvPr/>
        </p:nvSpPr>
        <p:spPr>
          <a:xfrm>
            <a:off x="10124182" y="11742535"/>
            <a:ext cx="4577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Bezahlsysteme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9B3DA52-C556-4DA5-A0D6-02EBFE6962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7052" y="2048840"/>
            <a:ext cx="10424209" cy="78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49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doodah.ch/pub/media/brands/Doodah_400_Rand_.jpg">
            <a:extLst>
              <a:ext uri="{FF2B5EF4-FFF2-40B4-BE49-F238E27FC236}">
                <a16:creationId xmlns:a16="http://schemas.microsoft.com/office/drawing/2014/main" id="{85DB1567-52BB-4AE4-A5FF-9E6D10026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0968" y="0"/>
            <a:ext cx="2366682" cy="23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89D5A6AB-4210-45E3-9E19-5394194501A2}"/>
              </a:ext>
            </a:extLst>
          </p:cNvPr>
          <p:cNvSpPr txBox="1"/>
          <p:nvPr/>
        </p:nvSpPr>
        <p:spPr>
          <a:xfrm>
            <a:off x="10751399" y="11419369"/>
            <a:ext cx="287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>
                <a:solidFill>
                  <a:schemeClr val="tx2"/>
                </a:solidFill>
              </a:rPr>
              <a:t>Belichtung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3CA3CD2-680C-46D5-B937-CB85D78FB0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260" y="2661327"/>
            <a:ext cx="11191128" cy="83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9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Default Theme">
  <a:themeElements>
    <a:clrScheme name="Custom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FFCCB7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Benutzerdefiniert</PresentationFormat>
  <Paragraphs>24</Paragraphs>
  <Slides>13</Slides>
  <Notes>13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 Light</vt:lpstr>
      <vt:lpstr>Lato Light</vt:lpstr>
      <vt:lpstr>Montserrat</vt:lpstr>
      <vt:lpstr>Montserrat Hairline</vt:lpstr>
      <vt:lpstr>Source Sans Pro Light</vt:lpstr>
      <vt:lpstr>Default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Olivier Etienne Winkler</cp:lastModifiedBy>
  <cp:revision>6378</cp:revision>
  <dcterms:created xsi:type="dcterms:W3CDTF">2014-11-12T21:47:38Z</dcterms:created>
  <dcterms:modified xsi:type="dcterms:W3CDTF">2021-06-23T13:48:57Z</dcterms:modified>
  <cp:category/>
</cp:coreProperties>
</file>